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4676775"/>
            <a:ext cx="12192000" cy="218122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fr-FR" sz="2800" dirty="0"/>
              <a:t>En 1994, </a:t>
            </a:r>
            <a:r>
              <a:rPr lang="fr-FR" sz="2800" b="1" u="sng" dirty="0"/>
              <a:t>la perruche de Maurice</a:t>
            </a:r>
            <a:r>
              <a:rPr lang="fr-FR" sz="2800" dirty="0"/>
              <a:t> était considérée comme en danger critique d’extinction </a:t>
            </a:r>
            <a:r>
              <a:rPr lang="fr-FR" sz="2800" dirty="0" smtClean="0"/>
              <a:t>avec seulement une dizaine (10) dans </a:t>
            </a:r>
            <a:r>
              <a:rPr lang="fr-FR" sz="2800" dirty="0"/>
              <a:t>le monde. </a:t>
            </a:r>
            <a:r>
              <a:rPr lang="fr-FR" sz="2800" dirty="0" smtClean="0"/>
              <a:t>Grace à un</a:t>
            </a:r>
            <a:r>
              <a:rPr lang="fr-FR" sz="2800" dirty="0"/>
              <a:t> </a:t>
            </a:r>
            <a:r>
              <a:rPr lang="fr-FR" sz="2800" b="1" dirty="0"/>
              <a:t>programme de </a:t>
            </a:r>
            <a:r>
              <a:rPr lang="fr-FR" sz="2800" b="1" dirty="0" smtClean="0"/>
              <a:t>conservation</a:t>
            </a:r>
            <a:r>
              <a:rPr lang="fr-FR" sz="2800" dirty="0"/>
              <a:t> </a:t>
            </a:r>
            <a:r>
              <a:rPr lang="fr-FR" sz="2800" dirty="0" smtClean="0"/>
              <a:t>intensif, il y a aujourd’hui 700 individus</a:t>
            </a:r>
            <a:r>
              <a:rPr lang="fr-FR" sz="2800" dirty="0"/>
              <a:t> </a:t>
            </a:r>
            <a:r>
              <a:rPr lang="fr-FR" sz="2800" dirty="0" smtClean="0"/>
              <a:t>dans le monde.  C’est une preuve que les victoires pour les animaux menacés sont possibles!</a:t>
            </a:r>
            <a:endParaRPr lang="en-US" sz="2800" dirty="0"/>
          </a:p>
        </p:txBody>
      </p:sp>
      <p:pic>
        <p:nvPicPr>
          <p:cNvPr id="1026" name="Picture 2" descr="Psittacula equ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11"/>
          <a:stretch/>
        </p:blipFill>
        <p:spPr bwMode="auto">
          <a:xfrm>
            <a:off x="0" y="0"/>
            <a:ext cx="12192000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2549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Franklin Gothic Book</vt:lpstr>
      <vt:lpstr>Crop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5</cp:revision>
  <dcterms:created xsi:type="dcterms:W3CDTF">2017-04-03T16:32:18Z</dcterms:created>
  <dcterms:modified xsi:type="dcterms:W3CDTF">2017-04-07T13:25:02Z</dcterms:modified>
</cp:coreProperties>
</file>